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6" r:id="rId3"/>
    <p:sldId id="268" r:id="rId4"/>
    <p:sldId id="276" r:id="rId5"/>
    <p:sldId id="277" r:id="rId6"/>
    <p:sldId id="278" r:id="rId7"/>
    <p:sldId id="279" r:id="rId8"/>
    <p:sldId id="269" r:id="rId9"/>
    <p:sldId id="267" r:id="rId10"/>
    <p:sldId id="270" r:id="rId11"/>
    <p:sldId id="275" r:id="rId12"/>
    <p:sldId id="28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C9496F-53DD-4B3D-9CF9-D2B4E91DDE56}" type="datetimeFigureOut">
              <a:rPr lang="pl-PL" smtClean="0"/>
              <a:t>03.05.2021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06DDE1-A3DE-4461-B82D-20DDB7D9B7BF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vn24.pl/magazyn-tvn24/boisz-sie-wyobraz-sobie-ze-to-mis-idzie-do-szkoly-jak-rozmawiac-z-dzieckiem,286,5028" TargetMode="External"/><Relationship Id="rId2" Type="http://schemas.openxmlformats.org/officeDocument/2006/relationships/hyperlink" Target="https://jim.org/wp-content/uploads/2020/05/Jak-wspiera%C4%87-dziecko-w-powrocie-do-szko%C5%82y_Poradnik-1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drowie.wprost.pl/koronawirus/10357420/powrot-do-szkoly-w-czasach-pandemii-jak-przygotowac-dzieci-podpowiada-psycholog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zdrowie.wprost.pl/koronawirus/10357420/powrot-do-szkoly-w-czasach-pandemii-jak-przygotowac-dzieci-podpowiada-psycholog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drowie.wprost.pl/koronawirus/10357420/powrot-do-szkoly-w-czasach-pandemii-jak-przygotowac-dzieci-podpowiada-psycholog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 dirty="0" smtClean="0"/>
              <a:t>Z punktu widzenia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psychologii </a:t>
            </a:r>
            <a:r>
              <a:rPr lang="pl-PL" sz="1800" dirty="0" smtClean="0"/>
              <a:t>dziecka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powrót </a:t>
            </a:r>
            <a:r>
              <a:rPr lang="pl-PL" sz="1800" dirty="0" smtClean="0"/>
              <a:t>do szkoły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jest </a:t>
            </a:r>
            <a:r>
              <a:rPr lang="pl-PL" sz="1800" dirty="0" smtClean="0"/>
              <a:t>niezbędny 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pomóc dziecku odnaleźć się na nowo w szkole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404664"/>
            <a:ext cx="78488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pl-PL" sz="2000" b="1" dirty="0"/>
              <a:t>Dezynfekcja rąk i dystans społeczny</a:t>
            </a:r>
            <a:endParaRPr lang="pl-PL" sz="2000" dirty="0"/>
          </a:p>
          <a:p>
            <a:pPr fontAlgn="base">
              <a:lnSpc>
                <a:spcPct val="150000"/>
              </a:lnSpc>
            </a:pPr>
            <a:r>
              <a:rPr lang="pl-PL" sz="2000" dirty="0" smtClean="0"/>
              <a:t>Dezynfekcja </a:t>
            </a:r>
            <a:r>
              <a:rPr lang="pl-PL" sz="2000" dirty="0"/>
              <a:t>rąk po wejściu do budynku.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Należy </a:t>
            </a:r>
            <a:r>
              <a:rPr lang="pl-PL" sz="2000" dirty="0"/>
              <a:t>często myć ręce wodą z mydłem, a także zasłaniać usta podczas kichania i kaszlu. </a:t>
            </a:r>
            <a:endParaRPr lang="pl-PL" sz="2000" dirty="0" smtClean="0"/>
          </a:p>
          <a:p>
            <a:pPr fontAlgn="base">
              <a:lnSpc>
                <a:spcPct val="150000"/>
              </a:lnSpc>
            </a:pPr>
            <a:r>
              <a:rPr lang="pl-PL" sz="2000" dirty="0" smtClean="0"/>
              <a:t> Nie </a:t>
            </a:r>
            <a:r>
              <a:rPr lang="pl-PL" sz="2000" dirty="0"/>
              <a:t>ma obowiązku zakrywania nosa i ust przez nauczycieli i dzieci uczęszczających do danej placówki. Jednak w sytuacji, w której zachowanie bezpiecznej odległości od innej osoby nie jest możliwe, należy zakryć usta </a:t>
            </a:r>
            <a:r>
              <a:rPr lang="pl-PL" sz="2000" dirty="0" smtClean="0"/>
              <a:t>i </a:t>
            </a:r>
            <a:r>
              <a:rPr lang="pl-PL" sz="2000" dirty="0"/>
              <a:t>nos - np. w czasie przerw, na korytarzu, gdzie przebywa dużo osób</a:t>
            </a:r>
            <a:r>
              <a:rPr lang="pl-PL" sz="2000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pl-PL" sz="2000" dirty="0" smtClean="0"/>
              <a:t>Zaleca się aby uczniowie podczas przerw przebywali w swojej sali lekcyjnej i unikali kontaktu z uczniami z innej grupy. W czasie długich przerw, jeżeli sprzyja temu aura uczniowie powinni przebywać na świeżym powietrzu.</a:t>
            </a: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la rodziców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76875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2582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Źródła: </a:t>
            </a:r>
          </a:p>
          <a:p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jim.org/wp-content/uploads/2020/05/Jak-wspiera%C4%87-dziecko-w-powrocie-do-szko%C5%82y_Poradnik-1.pdf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tvn24.pl/magazyn-tvn24/boisz-sie-wyobraz-sobie-ze-to-mis-idzie-do-szkoly-jak-rozmawiac-z-dzieckiem,286,5028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+ Internet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Opracowanie: M. Świątek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908720"/>
            <a:ext cx="79928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Kilkumiesięczna przerwa w chodzeniu do szkoły wymaga </a:t>
            </a:r>
            <a:r>
              <a:rPr lang="pl-PL" sz="2000" u="sng" dirty="0">
                <a:hlinkClick r:id="rId2" tooltip="Powrót do szkoły w czasach pandemii – jak przygotować dzieci? Podpowiada psycholog"/>
              </a:rPr>
              <a:t>ponownej adaptacji do środowiska szkolnego</a:t>
            </a:r>
            <a:r>
              <a:rPr lang="pl-PL" sz="2000" dirty="0"/>
              <a:t>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Może </a:t>
            </a:r>
            <a:r>
              <a:rPr lang="pl-PL" sz="2000" dirty="0"/>
              <a:t>ona zająć nawet kilka tygodni.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Po</a:t>
            </a:r>
            <a:r>
              <a:rPr lang="pl-PL" sz="2000" dirty="0"/>
              <a:t> powrocie, relacje i zażyłość między dziećmi mogą wyglądać nieco inaczej”.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„Na odnalezienie się w grupie potrzeba czasu niezbędnego na odnowienie kontaktów z rówieśnikami po przerwie i ponowne poznanie struktury grupy. Pamiętajmy, że stan niepokoju i stresu związany z sytuacjami społecznymi utrudnia koncentrację, zapamiętywanie oraz przyswajanie nowych informacji”</a:t>
            </a:r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908721"/>
            <a:ext cx="7416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dirty="0"/>
              <a:t>Pamiętajmy, że to co z punktu widzenia dorosłego jest mało ważne, w świecie dzieci może powodować konflikty, wpływać na ich relacje lub na postrzeganie w grupie. Dlatego warto </a:t>
            </a:r>
            <a:r>
              <a:rPr lang="pl-PL" sz="2000" dirty="0">
                <a:hlinkClick r:id="rId2" tooltip="Powrót do szkoły w czasach pandemii – jak przygotować dzieci? Podpowiada psycholog"/>
              </a:rPr>
              <a:t>dyskretnie obserwować relacje dziecka z rówieśnikami</a:t>
            </a:r>
            <a:r>
              <a:rPr lang="pl-PL" sz="2000" dirty="0"/>
              <a:t> i wsłuchiwać się w jego potrzeby</a:t>
            </a:r>
            <a:r>
              <a:rPr lang="pl-PL" sz="2000" dirty="0" smtClean="0"/>
              <a:t>.</a:t>
            </a:r>
          </a:p>
          <a:p>
            <a:pPr lvl="0"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p:pic>
        <p:nvPicPr>
          <p:cNvPr id="4" name="Obraz 3" descr="pobran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01008"/>
            <a:ext cx="7611150" cy="256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449855" cy="473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494" y="1318918"/>
            <a:ext cx="7421011" cy="422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363" y="1137917"/>
            <a:ext cx="7335274" cy="458216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339752" y="2276872"/>
            <a:ext cx="482453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36904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r-scale-e0.dcs.redcdn.pl/scale/o2/tvn/web-content/m/p1/i/2b0f658cbffd284984fb11d90254081f/d4e87b20-8c44-44e2-be6e-19fbb781c530.jpg?type=1&amp;srcmode=4&amp;srcx=0/1&amp;srcy=0/1&amp;srcw=1018&amp;srch=2000&amp;dstw=1018&amp;dsth=2000&amp;quality=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82047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008" y="692696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dirty="0"/>
              <a:t>W związku z epidemią pewne zachowania dzieci przebywających w szkole będą musiały ulec zmianie. </a:t>
            </a:r>
            <a:endParaRPr lang="pl-PL" sz="2000" dirty="0" smtClean="0"/>
          </a:p>
          <a:p>
            <a:pPr lvl="0">
              <a:lnSpc>
                <a:spcPct val="150000"/>
              </a:lnSpc>
            </a:pPr>
            <a:r>
              <a:rPr lang="pl-PL" sz="2000" dirty="0" smtClean="0"/>
              <a:t>Częste </a:t>
            </a:r>
            <a:r>
              <a:rPr lang="pl-PL" sz="2000" dirty="0"/>
              <a:t>dezynfekowanie rąk i </a:t>
            </a:r>
            <a:r>
              <a:rPr lang="pl-PL" sz="2000" dirty="0">
                <a:hlinkClick r:id="rId2" tooltip="Powrót do szkoły w czasach pandemii – jak przygotować dzieci? Podpowiada psycholog"/>
              </a:rPr>
              <a:t>utrzymywanie większego dystansu między sobą</a:t>
            </a:r>
            <a:r>
              <a:rPr lang="pl-PL" sz="2000" dirty="0"/>
              <a:t> 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to</a:t>
            </a:r>
            <a:r>
              <a:rPr lang="pl-PL" sz="2000" dirty="0"/>
              <a:t> niezbyt naturalne dla dzieci zachowania.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Tym </a:t>
            </a:r>
            <a:r>
              <a:rPr lang="pl-PL" sz="2000" dirty="0"/>
              <a:t>trudniejsze, że budowanie relacji u dzieci często ma też charakter niewerbalny. Częstowanie się jedzeniem, „dawanie sobie </a:t>
            </a:r>
            <a:r>
              <a:rPr lang="pl-PL" sz="2000" dirty="0" smtClean="0"/>
              <a:t>łyka</a:t>
            </a:r>
          </a:p>
          <a:p>
            <a:pPr lvl="0">
              <a:lnSpc>
                <a:spcPct val="150000"/>
              </a:lnSpc>
            </a:pPr>
            <a:r>
              <a:rPr lang="pl-PL" sz="2000" dirty="0" smtClean="0"/>
              <a:t>Trzeba tłumaczyć dzieciom </a:t>
            </a:r>
            <a:r>
              <a:rPr lang="pl-PL" sz="2000" dirty="0"/>
              <a:t>dlaczego to ważne, aby nie pić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po</a:t>
            </a:r>
            <a:r>
              <a:rPr lang="pl-PL" sz="2000" dirty="0"/>
              <a:t> sobie z jednej butelki, nie częstować się batonikami, etc</a:t>
            </a:r>
            <a:r>
              <a:rPr lang="pl-PL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Mając na uwadze, że takie zachowania często po prostu budują relacje warto zadbać, żeby dziecko miało przy sobie np. swoją słomkę, a do śniadaniówki zapakować dodatkowo jakieś smakołyki podzielone na części, aby dziecko mogło, jeśli chce, poczęstować czymś kolegów.</a:t>
            </a:r>
          </a:p>
          <a:p>
            <a:pPr lvl="0"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152</TotalTime>
  <Words>45</Words>
  <Application>Microsoft Office PowerPoint</Application>
  <PresentationFormat>Pokaz na ekranie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Miejski</vt:lpstr>
      <vt:lpstr>Jak pomóc dziecku odnaleźć się na nowo w szkole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Opracowanie: M. Świątek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 serdecznie</dc:title>
  <dc:creator>Użytkownik systemu Windows</dc:creator>
  <cp:lastModifiedBy>Użytkownik systemu Windows</cp:lastModifiedBy>
  <cp:revision>5</cp:revision>
  <dcterms:created xsi:type="dcterms:W3CDTF">2021-05-03T13:20:48Z</dcterms:created>
  <dcterms:modified xsi:type="dcterms:W3CDTF">2021-05-03T15:52:54Z</dcterms:modified>
</cp:coreProperties>
</file>