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0T17:27:14.641" idx="1">
    <p:pos x="10" y="10"/>
    <p:text/>
  </p:cm>
  <p:cm authorId="1" dt="2019-11-20T17:41:31.041" idx="2">
    <p:pos x="106" y="106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08FAD8-ECC9-414C-BDD1-798D4761C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PRAWA AUTORSKIE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A049479-E9C0-8A4C-956B-E50A87DAA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837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276F88-7FF0-6048-A34B-D8F58C3D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to prawa autorskie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F15648-270F-C240-92AB-875E2073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Prawa autorskie to zbiór przepisów regulujących jedną z ważniejszych dziedzin prawa własności intelektualnej. Ochroną prawno autorską objęte są jedynie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 </a:t>
            </a:r>
            <a:r>
              <a:rPr lang="pl-PL" dirty="0"/>
              <a:t>wytwory intelektu człowieka, które spełniają przesłanki „utworu”.</a:t>
            </a:r>
          </a:p>
        </p:txBody>
      </p:sp>
    </p:spTree>
    <p:extLst>
      <p:ext uri="{BB962C8B-B14F-4D97-AF65-F5344CB8AC3E}">
        <p14:creationId xmlns:p14="http://schemas.microsoft.com/office/powerpoint/2010/main" xmlns="" val="7764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DC1FC9-E57D-9541-9DA6-4CD96F1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Co może być przedmiotem prawa autorskiego?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F2BC8C-F857-6C48-97D3-DAC8C63248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/>
              <a:t>Zgodnie z ustawą, przedmiotem prawa autorskiego jest każdy przejaw działalności twórczej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indywidualnym charakterze, ustalony w jakiejkolwiek postaci, niezależnie od wartości.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xmlns="" id="{41124B79-A248-EC4C-90CF-07DD65575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8550" y="2639778"/>
            <a:ext cx="4718050" cy="31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2C29DD-383D-8843-9BB0-49CFCFFF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Przykłady utworów będących najczęściej przedmiotem praw.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5E70FD-FB91-F44F-A1EC-FB37139F6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 fontScale="77500" lnSpcReduction="20000"/>
          </a:bodyPr>
          <a:lstStyle/>
          <a:p>
            <a:r>
              <a:rPr lang="pl-PL"/>
              <a:t>Wyrażone  słowem, symbolami matematycznymi, znakami graficznymi (literackie, publicystyczne, naukowe, kartograficzne oraz programy komputerowe)</a:t>
            </a:r>
          </a:p>
          <a:p>
            <a:r>
              <a:rPr lang="pl-PL"/>
              <a:t>Plastyczne</a:t>
            </a:r>
          </a:p>
          <a:p>
            <a:r>
              <a:rPr lang="pl-PL"/>
              <a:t>Fotograficzne</a:t>
            </a:r>
          </a:p>
          <a:p>
            <a:r>
              <a:rPr lang="pl-PL"/>
              <a:t>Wzornictwa przemysłowego, </a:t>
            </a:r>
          </a:p>
          <a:p>
            <a:r>
              <a:rPr lang="pl-PL"/>
              <a:t>Architektoniczne, architektoniczno-urbanistyczne i urbanistyczne</a:t>
            </a:r>
          </a:p>
          <a:p>
            <a:r>
              <a:rPr lang="pl-PL"/>
              <a:t> Muzycznee i słowno-muzyczne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63B1F2C9-7CFF-3F44-8920-7A8BD4C8D1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8550" y="2786064"/>
            <a:ext cx="4718050" cy="2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07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C17073-E11D-8F45-AB26-BF135E8F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Copyright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4ABD52-1D76-E14C-A848-F16BAB158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/>
              <a:t>Copyright to często spotykany znak. Oznacza on prawa autorskie, a zazwyczaj chodzi o prawo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korzyści finansowych, należących się twórcy dzieła.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Takim </a:t>
            </a:r>
            <a:r>
              <a:rPr lang="pl-PL" dirty="0"/>
              <a:t>prawem chronione są często znaki towarowe o unikalnej szacie graficznej.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3515508A-8D59-384B-9626-808C2DAC4A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3000" y="3167856"/>
            <a:ext cx="2702592" cy="27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9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04FB27-1452-3842-89D9-F4DE5A7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Odpowiedzialność prawna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1B8B9C-BC29-8447-938C-D70D76D9E9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Za </a:t>
            </a:r>
            <a:r>
              <a:rPr lang="pl-PL" dirty="0"/>
              <a:t>nie </a:t>
            </a:r>
            <a:r>
              <a:rPr lang="pl-PL" dirty="0" smtClean="0"/>
              <a:t>przestrzeganie </a:t>
            </a:r>
            <a:r>
              <a:rPr lang="pl-PL" dirty="0"/>
              <a:t>praw autorskich można trafić do </a:t>
            </a:r>
            <a:r>
              <a:rPr lang="pl-PL" dirty="0" smtClean="0"/>
              <a:t>więzienia. Maksymalna kara pozbawienia wolności to </a:t>
            </a:r>
            <a:r>
              <a:rPr lang="pl-PL" dirty="0"/>
              <a:t>25 lat 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513AE776-9018-0647-BF3C-657FFDF32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868" y="2786063"/>
            <a:ext cx="3633680" cy="24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79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B60CDFF-7B5D-A34A-A753-A64E71DE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Wnioski wynikające z ustawy prawa autorskiego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3A24F2-97AA-EC47-A0D5-B02826DB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392" y="3179300"/>
            <a:ext cx="9601196" cy="3318936"/>
          </a:xfrm>
        </p:spPr>
        <p:txBody>
          <a:bodyPr/>
          <a:lstStyle/>
          <a:p>
            <a:pPr algn="ctr"/>
            <a:r>
              <a:rPr lang="pl-PL" dirty="0"/>
              <a:t>Dla użytku osobistego wolno korzystać bez zgody twórcy utworu </a:t>
            </a:r>
            <a:r>
              <a:rPr lang="pl-PL" dirty="0" smtClean="0"/>
              <a:t>rozpowszechnionego, tzn. </a:t>
            </a:r>
            <a:r>
              <a:rPr lang="pl-PL" dirty="0"/>
              <a:t>takiego, który za zezwoleniem twórcy został udostępniony publicznie (wyjątki : utwór architektoniczny i architektoniczno-urbanistyczny w zakresie budowania, programy komputerowe)</a:t>
            </a:r>
          </a:p>
        </p:txBody>
      </p:sp>
    </p:spTree>
    <p:extLst>
      <p:ext uri="{BB962C8B-B14F-4D97-AF65-F5344CB8AC3E}">
        <p14:creationId xmlns:p14="http://schemas.microsoft.com/office/powerpoint/2010/main" xmlns="" val="238987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275AF9-107F-2E45-AD91-BD557388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Dziękuję za uwagę 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E5435F-B611-E34C-9335-27320B273A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20838"/>
            <a:endParaRPr lang="pl-PL" dirty="0" smtClean="0"/>
          </a:p>
          <a:p>
            <a:pPr marL="1620838"/>
            <a:r>
              <a:rPr lang="pl-PL" dirty="0" smtClean="0"/>
              <a:t>Pracę </a:t>
            </a:r>
            <a:r>
              <a:rPr lang="pl-PL" dirty="0"/>
              <a:t>wykonały:</a:t>
            </a:r>
          </a:p>
          <a:p>
            <a:pPr marL="1620838"/>
            <a:r>
              <a:rPr lang="pl-PL" dirty="0"/>
              <a:t>Daria </a:t>
            </a:r>
            <a:r>
              <a:rPr lang="pl-PL" dirty="0" err="1"/>
              <a:t>Chudzia</a:t>
            </a:r>
            <a:endParaRPr lang="pl-PL" dirty="0"/>
          </a:p>
          <a:p>
            <a:pPr marL="1620838"/>
            <a:r>
              <a:rPr lang="pl-PL" dirty="0"/>
              <a:t>Julka Kupis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210EF6D-5F80-EE4F-A68D-146A30C22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4462" y="2560638"/>
            <a:ext cx="337257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518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177</Words>
  <Application>Microsoft Office PowerPoint</Application>
  <PresentationFormat>Niestandardowy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Organiczny</vt:lpstr>
      <vt:lpstr>PRAWA AUTORSKIE</vt:lpstr>
      <vt:lpstr>Co to prawa autorskie ?</vt:lpstr>
      <vt:lpstr>Co może być przedmiotem prawa autorskiego?</vt:lpstr>
      <vt:lpstr>Przykłady utworów będących najczęściej przedmiotem praw.</vt:lpstr>
      <vt:lpstr>Copyright</vt:lpstr>
      <vt:lpstr>Odpowiedzialność prawna </vt:lpstr>
      <vt:lpstr>Wnioski wynikające z ustawy prawa autorskiego</vt:lpstr>
      <vt:lpstr>Dziękuję za uwagę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Użytkownik systemu Windows</cp:lastModifiedBy>
  <cp:revision>10</cp:revision>
  <dcterms:modified xsi:type="dcterms:W3CDTF">2019-11-27T07:54:06Z</dcterms:modified>
</cp:coreProperties>
</file>